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media/image9.jpg" ContentType="image/jpeg"/>
  <Override PartName="/ppt/media/image10.jpg" ContentType="image/jpeg"/>
  <Override PartName="/ppt/media/image11.jpg" ContentType="image/jpeg"/>
  <Override PartName="/ppt/media/image1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7"/>
  </p:notesMasterIdLst>
  <p:sldIdLst>
    <p:sldId id="287" r:id="rId3"/>
    <p:sldId id="272" r:id="rId4"/>
    <p:sldId id="257" r:id="rId5"/>
    <p:sldId id="320" r:id="rId6"/>
    <p:sldId id="286" r:id="rId7"/>
    <p:sldId id="290" r:id="rId8"/>
    <p:sldId id="309" r:id="rId9"/>
    <p:sldId id="262" r:id="rId10"/>
    <p:sldId id="264" r:id="rId11"/>
    <p:sldId id="292" r:id="rId12"/>
    <p:sldId id="276" r:id="rId13"/>
    <p:sldId id="296" r:id="rId14"/>
    <p:sldId id="293" r:id="rId15"/>
    <p:sldId id="294" r:id="rId16"/>
    <p:sldId id="301" r:id="rId17"/>
    <p:sldId id="300" r:id="rId18"/>
    <p:sldId id="304" r:id="rId19"/>
    <p:sldId id="305" r:id="rId20"/>
    <p:sldId id="310" r:id="rId21"/>
    <p:sldId id="303" r:id="rId22"/>
    <p:sldId id="312" r:id="rId23"/>
    <p:sldId id="299" r:id="rId24"/>
    <p:sldId id="302" r:id="rId25"/>
    <p:sldId id="313" r:id="rId26"/>
    <p:sldId id="307" r:id="rId27"/>
    <p:sldId id="315" r:id="rId28"/>
    <p:sldId id="319" r:id="rId29"/>
    <p:sldId id="316" r:id="rId30"/>
    <p:sldId id="321" r:id="rId31"/>
    <p:sldId id="318" r:id="rId32"/>
    <p:sldId id="298" r:id="rId33"/>
    <p:sldId id="311" r:id="rId34"/>
    <p:sldId id="306" r:id="rId35"/>
    <p:sldId id="291" r:id="rId36"/>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6600"/>
    <a:srgbClr val="993300"/>
    <a:srgbClr val="3FDDDD"/>
    <a:srgbClr val="D20000"/>
    <a:srgbClr val="660033"/>
    <a:srgbClr val="CD6209"/>
    <a:srgbClr val="A50021"/>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4" autoAdjust="0"/>
    <p:restoredTop sz="92986" autoAdjust="0"/>
  </p:normalViewPr>
  <p:slideViewPr>
    <p:cSldViewPr>
      <p:cViewPr>
        <p:scale>
          <a:sx n="100" d="100"/>
          <a:sy n="100" d="100"/>
        </p:scale>
        <p:origin x="-72" y="-534"/>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6/3/2013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14</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17</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27</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6/3/2013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5.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4.png"/><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6.pn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jpeg"/><Relationship Id="rId5" Type="http://schemas.microsoft.com/office/2007/relationships/hdphoto" Target="../media/hdphoto19.wdp"/><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60.jpeg"/><Relationship Id="rId7"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61.png"/><Relationship Id="rId4" Type="http://schemas.microsoft.com/office/2007/relationships/hdphoto" Target="../media/hdphoto22.wdp"/><Relationship Id="rId9"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jpeg"/><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73.png"/><Relationship Id="rId4" Type="http://schemas.microsoft.com/office/2007/relationships/hdphoto" Target="../media/hdphoto25.wdp"/></Relationships>
</file>

<file path=ppt/slides/_rels/slide31.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5.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7.png"/><Relationship Id="rId4" Type="http://schemas.openxmlformats.org/officeDocument/2006/relationships/image" Target="../media/image76.gif"/></Relationships>
</file>

<file path=ppt/slides/_rels/slide32.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80.png"/><Relationship Id="rId4" Type="http://schemas.openxmlformats.org/officeDocument/2006/relationships/image" Target="../media/image79.jpeg"/></Relationships>
</file>

<file path=ppt/slides/_rels/slide3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gtEl>
                                        <p:attrNameLst>
                                          <p:attrName>ppt_y</p:attrName>
                                        </p:attrNameLst>
                                      </p:cBhvr>
                                      <p:tavLst>
                                        <p:tav tm="0">
                                          <p:val>
                                            <p:strVal val="#ppt_y"/>
                                          </p:val>
                                        </p:tav>
                                        <p:tav tm="100000">
                                          <p:val>
                                            <p:strVal val="#ppt_y"/>
                                          </p:val>
                                        </p:tav>
                                      </p:tavLst>
                                    </p:anim>
                                    <p:anim calcmode="lin" valueType="num">
                                      <p:cBhvr>
                                        <p:cTn id="2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9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9" name="Rectangle 8"/>
          <p:cNvSpPr/>
          <p:nvPr/>
        </p:nvSpPr>
        <p:spPr>
          <a:xfrm>
            <a:off x="0" y="4000501"/>
            <a:ext cx="9144000" cy="1600438"/>
          </a:xfrm>
          <a:prstGeom prst="rect">
            <a:avLst/>
          </a:prstGeom>
          <a:effectLst>
            <a:glow rad="50800">
              <a:schemeClr val="tx1">
                <a:lumMod val="85000"/>
              </a:schemeClr>
            </a:glow>
            <a:outerShdw blurRad="76200" dir="18900000" sy="23000" kx="-1200000" algn="bl" rotWithShape="0">
              <a:prstClr val="black">
                <a:alpha val="42000"/>
              </a:prstClr>
            </a:outerShdw>
            <a:softEdge rad="12700"/>
          </a:effectLst>
        </p:spPr>
        <p:txBody>
          <a:bodyPr wrap="square">
            <a:spAutoFit/>
            <a:scene3d>
              <a:camera prst="orthographicFront"/>
              <a:lightRig rig="threePt" dir="t"/>
            </a:scene3d>
            <a:flatTx/>
          </a:bodyPr>
          <a:lstStyle/>
          <a:p>
            <a:r>
              <a:rPr lang="en-US" sz="30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a:t>
            </a:r>
            <a:r>
              <a:rPr lang="en-US"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pc="300" dirty="0" smtClean="0">
                <a:ln w="12700" cmpd="thickThin">
                  <a:solidFill>
                    <a:schemeClr val="bg2">
                      <a:lumMod val="50000"/>
                    </a:schemeClr>
                  </a:solidFill>
                </a:ln>
                <a:solidFill>
                  <a:schemeClr val="bg2">
                    <a:lumMod val="75000"/>
                  </a:schemeClr>
                </a:solidFill>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students how to design small and large signal </a:t>
            </a:r>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p>
          <a:p>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theory; regulated transistor power supplies. </a:t>
            </a:r>
          </a:p>
          <a:p>
            <a:r>
              <a:rPr lang="en-US" i="1"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hours complement class work.</a:t>
            </a:r>
            <a:endParaRPr lang="en-US" i="1" spc="300" dirty="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12055035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0" nodeType="clickEffect">
                                  <p:stCondLst>
                                    <p:cond delay="0"/>
                                  </p:stCondLst>
                                  <p:childTnLst>
                                    <p:anim calcmode="lin" valueType="num">
                                      <p:cBhvr>
                                        <p:cTn id="16" dur="500"/>
                                        <p:tgtEl>
                                          <p:spTgt spid="6"/>
                                        </p:tgtEl>
                                        <p:attrNameLst>
                                          <p:attrName>ppt_w</p:attrName>
                                        </p:attrNameLst>
                                      </p:cBhvr>
                                      <p:tavLst>
                                        <p:tav tm="0">
                                          <p:val>
                                            <p:strVal val="ppt_w"/>
                                          </p:val>
                                        </p:tav>
                                        <p:tav tm="100000">
                                          <p:val>
                                            <p:fltVal val="0"/>
                                          </p:val>
                                        </p:tav>
                                      </p:tavLst>
                                    </p:anim>
                                    <p:anim calcmode="lin" valueType="num">
                                      <p:cBhvr>
                                        <p:cTn id="17" dur="500"/>
                                        <p:tgtEl>
                                          <p:spTgt spid="6"/>
                                        </p:tgtEl>
                                        <p:attrNameLst>
                                          <p:attrName>ppt_h</p:attrName>
                                        </p:attrNameLst>
                                      </p:cBhvr>
                                      <p:tavLst>
                                        <p:tav tm="0">
                                          <p:val>
                                            <p:strVal val="ppt_h"/>
                                          </p:val>
                                        </p:tav>
                                        <p:tav tm="100000">
                                          <p:val>
                                            <p:fltVal val="0"/>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0" nodeType="clickEffect">
                                  <p:stCondLst>
                                    <p:cond delay="0"/>
                                  </p:stCondLst>
                                  <p:childTnLst>
                                    <p:animEffect transition="out" filter="barn(inVertic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is designed </a:t>
            </a:r>
            <a:r>
              <a:rPr lang="en-US" sz="2400" b="1" dirty="0">
                <a:ln>
                  <a:solidFill>
                    <a:srgbClr val="FFFF00">
                      <a:alpha val="80000"/>
                    </a:srgbClr>
                  </a:solidFill>
                </a:ln>
                <a:solidFill>
                  <a:schemeClr val="accent3">
                    <a:lumMod val="50000"/>
                  </a:schemeClr>
                </a:solidFill>
                <a:effectLst>
                  <a:glow rad="127000">
                    <a:schemeClr val="accent3">
                      <a:lumMod val="75000"/>
                    </a:schemeClr>
                  </a:glow>
                </a:effectLst>
              </a:rPr>
              <a:t>to train students in the organization, architecture, setup, maintenance, hardware and software aspects of local area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networks.</a:t>
            </a:r>
            <a:endParaRPr lang="en-US" sz="2400" b="1" dirty="0">
              <a:ln>
                <a:solidFill>
                  <a:srgbClr val="FFFF00">
                    <a:alpha val="80000"/>
                  </a:srgbClr>
                </a:solidFill>
              </a:ln>
              <a:solidFill>
                <a:schemeClr val="accent3">
                  <a:lumMod val="50000"/>
                </a:schemeClr>
              </a:solidFill>
              <a:effectLst>
                <a:glow rad="127000">
                  <a:schemeClr val="accent3">
                    <a:lumMod val="75000"/>
                  </a:schemeClr>
                </a:glo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52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 Students are introduced to Sinusoidal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waveforms; impedance, phasor quantities, AC meters; passive filters; </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initial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conditions, transients in RC and RL circuits. </a:t>
            </a:r>
            <a:endPar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endParaRPr>
          </a:p>
          <a:p>
            <a:r>
              <a:rPr lang="en-US" b="1" i="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Laboratory </a:t>
            </a:r>
            <a:r>
              <a:rPr lang="en-US" b="1" i="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25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nodeType="clickEffect">
                                  <p:stCondLst>
                                    <p:cond delay="0"/>
                                  </p:stCondLst>
                                  <p:childTnLst>
                                    <p:animEffect transition="out" filter="randombar(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743200" y="3619500"/>
            <a:ext cx="6172200" cy="2154436"/>
          </a:xfrm>
          <a:prstGeom prst="rect">
            <a:avLst/>
          </a:prstGeom>
        </p:spPr>
        <p:txBody>
          <a:bodyPr wrap="square">
            <a:spAutoFit/>
          </a:bodyPr>
          <a:lstStyle/>
          <a:p>
            <a:r>
              <a:rPr lang="en-US" sz="3200" dirty="0" smtClean="0">
                <a:ln w="12700" cap="rnd" cmpd="sng">
                  <a:solidFill>
                    <a:srgbClr val="CC6600"/>
                  </a:solidFill>
                  <a:miter lim="800000"/>
                </a:ln>
                <a:solidFill>
                  <a:srgbClr val="FFC000"/>
                </a:solidFill>
                <a:effectLst>
                  <a:glow rad="50800">
                    <a:srgbClr val="92D050"/>
                  </a:glow>
                </a:effectLst>
                <a:latin typeface="Adobe Gothic Std B" pitchFamily="34" charset="-128"/>
                <a:ea typeface="Adobe Gothic Std B" pitchFamily="34" charset="-128"/>
              </a:rPr>
              <a:t>ET-509 </a:t>
            </a:r>
            <a:r>
              <a:rPr lang="en-US" sz="1800"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T</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he  nature of  a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 simple C++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programs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variables, binary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hex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number system, mathematical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logic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operations with binary and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hex  numbers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looping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and  delays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arrays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pointers, microprocessor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memory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characteristics, data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manipulation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using pointers, input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/output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programming exercises on a real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microprocessor.</a:t>
            </a:r>
            <a:endPar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endParaRPr>
          </a:p>
        </p:txBody>
      </p:sp>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42" presetClass="exit" presetSubtype="0" fill="hold" grpId="0" nodeType="withEffect">
                                  <p:stCondLst>
                                    <p:cond delay="0"/>
                                  </p:stCondLst>
                                  <p:childTnLst>
                                    <p:animEffect transition="out" filter="fade">
                                      <p:cBhvr>
                                        <p:cTn id="23" dur="1500"/>
                                        <p:tgtEl>
                                          <p:spTgt spid="8"/>
                                        </p:tgtEl>
                                      </p:cBhvr>
                                    </p:animEffect>
                                    <p:anim calcmode="lin" valueType="num">
                                      <p:cBhvr>
                                        <p:cTn id="24" dur="1500"/>
                                        <p:tgtEl>
                                          <p:spTgt spid="8"/>
                                        </p:tgtEl>
                                        <p:attrNameLst>
                                          <p:attrName>ppt_x</p:attrName>
                                        </p:attrNameLst>
                                      </p:cBhvr>
                                      <p:tavLst>
                                        <p:tav tm="0">
                                          <p:val>
                                            <p:strVal val="ppt_x"/>
                                          </p:val>
                                        </p:tav>
                                        <p:tav tm="100000">
                                          <p:val>
                                            <p:strVal val="ppt_x"/>
                                          </p:val>
                                        </p:tav>
                                      </p:tavLst>
                                    </p:anim>
                                    <p:anim calcmode="lin" valueType="num">
                                      <p:cBhvr>
                                        <p:cTn id="25" dur="1500"/>
                                        <p:tgtEl>
                                          <p:spTgt spid="8"/>
                                        </p:tgtEl>
                                        <p:attrNameLst>
                                          <p:attrName>ppt_y</p:attrName>
                                        </p:attrNameLst>
                                      </p:cBhvr>
                                      <p:tavLst>
                                        <p:tav tm="0">
                                          <p:val>
                                            <p:strVal val="ppt_y"/>
                                          </p:val>
                                        </p:tav>
                                        <p:tav tm="100000">
                                          <p:val>
                                            <p:strVal val="ppt_y+.1"/>
                                          </p:val>
                                        </p:tav>
                                      </p:tavLst>
                                    </p:anim>
                                    <p:set>
                                      <p:cBhvr>
                                        <p:cTn id="26" dur="1" fill="hold">
                                          <p:stCondLst>
                                            <p:cond delay="1499"/>
                                          </p:stCondLst>
                                        </p:cTn>
                                        <p:tgtEl>
                                          <p:spTgt spid="8"/>
                                        </p:tgtEl>
                                        <p:attrNameLst>
                                          <p:attrName>style.visibility</p:attrName>
                                        </p:attrNameLst>
                                      </p:cBhvr>
                                      <p:to>
                                        <p:strVal val="hidden"/>
                                      </p:to>
                                    </p:set>
                                  </p:childTnLst>
                                </p:cTn>
                              </p:par>
                              <p:par>
                                <p:cTn id="27" presetID="53" presetClass="entr" presetSubtype="16" fill="hold" nodeType="withEffect">
                                  <p:stCondLst>
                                    <p:cond delay="25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p:cTn id="29" dur="1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0" dur="1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1" dur="1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238125" y="3695700"/>
            <a:ext cx="8077200" cy="1815882"/>
          </a:xfrm>
          <a:prstGeom prst="rect">
            <a:avLst/>
          </a:prstGeom>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anim calcmode="lin" valueType="num">
                                      <p:cBhvr>
                                        <p:cTn id="19" dur="2000" fill="hold"/>
                                        <p:tgtEl>
                                          <p:spTgt spid="17"/>
                                        </p:tgtEl>
                                        <p:attrNameLst>
                                          <p:attrName>ppt_w</p:attrName>
                                        </p:attrNameLst>
                                      </p:cBhvr>
                                      <p:tavLst>
                                        <p:tav tm="0" fmla="#ppt_w*sin(2.5*pi*$)">
                                          <p:val>
                                            <p:fltVal val="0"/>
                                          </p:val>
                                        </p:tav>
                                        <p:tav tm="100000">
                                          <p:val>
                                            <p:fltVal val="1"/>
                                          </p:val>
                                        </p:tav>
                                      </p:tavLst>
                                    </p:anim>
                                    <p:anim calcmode="lin" valueType="num">
                                      <p:cBhvr>
                                        <p:cTn id="2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5"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vertical)">
                                      <p:cBhvr>
                                        <p:cTn id="25" dur="500"/>
                                        <p:tgtEl>
                                          <p:spTgt spid="8"/>
                                        </p:tgtEl>
                                      </p:cBhvr>
                                    </p:animEffect>
                                  </p:childTnLst>
                                </p:cTn>
                              </p:par>
                              <p:par>
                                <p:cTn id="26" presetID="3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5330100"/>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r>
              <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a:t>
            </a: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0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000" b="1" dirty="0" smtClean="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a:t>
            </a:r>
            <a:r>
              <a:rPr lang="en-US" sz="20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theory and principles of modern electronic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devices</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including telephones,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digital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optical communications links, radio, television,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radar</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a:t>
            </a:r>
            <a:r>
              <a:rPr lang="en-US" sz="20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hours complement class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work</a:t>
            </a:r>
            <a:r>
              <a:rPr lang="en-US" sz="2000" b="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childTnLst>
                          </p:cTn>
                        </p:par>
                        <p:par>
                          <p:cTn id="40" fill="hold">
                            <p:stCondLst>
                              <p:cond delay="3500"/>
                            </p:stCondLst>
                            <p:childTnLst>
                              <p:par>
                                <p:cTn id="41" presetID="6" presetClass="entr" presetSubtype="16" fill="hold" nodeType="afterEffect">
                                  <p:stCondLst>
                                    <p:cond delay="25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circle(in)">
                                      <p:cBhvr>
                                        <p:cTn id="43" dur="1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85724" y="1028700"/>
            <a:ext cx="5423861" cy="4337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308872"/>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000548"/>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a:t>
            </a: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p:spPr>
        <p:txBody>
          <a:bodyPr wrap="square">
            <a:spAutoFit/>
          </a:bodyPr>
          <a:lstStyle/>
          <a:p>
            <a:r>
              <a:rPr lang="en-US" sz="40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500" fill="hold"/>
                                        <p:tgtEl>
                                          <p:spTgt spid="1026"/>
                                        </p:tgtEl>
                                        <p:attrNameLst>
                                          <p:attrName>ppt_w</p:attrName>
                                        </p:attrNameLst>
                                      </p:cBhvr>
                                      <p:tavLst>
                                        <p:tav tm="0">
                                          <p:val>
                                            <p:fltVal val="0"/>
                                          </p:val>
                                        </p:tav>
                                        <p:tav tm="100000">
                                          <p:val>
                                            <p:strVal val="#ppt_w"/>
                                          </p:val>
                                        </p:tav>
                                      </p:tavLst>
                                    </p:anim>
                                    <p:anim calcmode="lin" valueType="num">
                                      <p:cBhvr>
                                        <p:cTn id="24" dur="500" fill="hold"/>
                                        <p:tgtEl>
                                          <p:spTgt spid="1026"/>
                                        </p:tgtEl>
                                        <p:attrNameLst>
                                          <p:attrName>ppt_h</p:attrName>
                                        </p:attrNameLst>
                                      </p:cBhvr>
                                      <p:tavLst>
                                        <p:tav tm="0">
                                          <p:val>
                                            <p:fltVal val="0"/>
                                          </p:val>
                                        </p:tav>
                                        <p:tav tm="100000">
                                          <p:val>
                                            <p:strVal val="#ppt_h"/>
                                          </p:val>
                                        </p:tav>
                                      </p:tavLst>
                                    </p:anim>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Scale>
                                      <p:cBhvr>
                                        <p:cTn id="2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6"/>
                                        </p:tgtEl>
                                        <p:attrNameLst>
                                          <p:attrName>ppt_x</p:attrName>
                                          <p:attrName>ppt_y</p:attrName>
                                        </p:attrNameLst>
                                      </p:cBhvr>
                                    </p:animMotion>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9100"/>
            <a:ext cx="7620000" cy="4281596"/>
          </a:xfrm>
          <a:prstGeom prst="rect">
            <a:avLst/>
          </a:prstGeom>
          <a:scene3d>
            <a:camera prst="orthographicFront"/>
            <a:lightRig rig="threePt" dir="t"/>
          </a:scene3d>
          <a:sp3d>
            <a:bevelT w="101600" prst="riblet"/>
          </a:sp3d>
        </p:spPr>
      </p:pic>
      <p:sp>
        <p:nvSpPr>
          <p:cNvPr id="4" name="TextBox 3"/>
          <p:cNvSpPr txBox="1"/>
          <p:nvPr/>
        </p:nvSpPr>
        <p:spPr>
          <a:xfrm>
            <a:off x="381000" y="4076700"/>
            <a:ext cx="8305800" cy="1615827"/>
          </a:xfrm>
          <a:prstGeom prst="rect">
            <a:avLst/>
          </a:prstGeom>
          <a:gradFill flip="none" rotWithShape="1">
            <a:gsLst>
              <a:gs pos="59000">
                <a:schemeClr val="dk1">
                  <a:tint val="94000"/>
                  <a:satMod val="180000"/>
                  <a:lumMod val="98000"/>
                  <a:alpha val="25000"/>
                </a:schemeClr>
              </a:gs>
              <a:gs pos="100000">
                <a:schemeClr val="dk1">
                  <a:satMod val="130000"/>
                </a:schemeClr>
              </a:gs>
            </a:gsLst>
            <a:lin ang="16200000" scaled="1"/>
            <a:tileRect/>
          </a:gradFill>
        </p:spPr>
        <p:txBody>
          <a:bodyPr wrap="square" rtlCol="0">
            <a:spAutoFit/>
          </a:bodyPr>
          <a:lstStyle/>
          <a:p>
            <a:pPr algn="ct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Our students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represent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a diverse cross section of the population and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will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be among tomorrow's leaders</a:t>
            </a:r>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1000" accel="50000" decel="50000" autoRev="1" fill="hold">
                                          <p:stCondLst>
                                            <p:cond delay="0"/>
                                          </p:stCondLst>
                                        </p:cTn>
                                        <p:tgtEl>
                                          <p:spTgt spid="4"/>
                                        </p:tgtEl>
                                        <p:attrNameLst>
                                          <p:attrName>ppt_x</p:attrName>
                                          <p:attrName>ppt_y</p:attrName>
                                        </p:attrNameLst>
                                      </p:cBhvr>
                                    </p:animMotion>
                                    <p:animRot by="1500000">
                                      <p:cBhvr>
                                        <p:cTn id="14" dur="500" fill="hold">
                                          <p:stCondLst>
                                            <p:cond delay="0"/>
                                          </p:stCondLst>
                                        </p:cTn>
                                        <p:tgtEl>
                                          <p:spTgt spid="4"/>
                                        </p:tgtEl>
                                        <p:attrNameLst>
                                          <p:attrName>r</p:attrName>
                                        </p:attrNameLst>
                                      </p:cBhvr>
                                    </p:animRot>
                                    <p:animRot by="-1500000">
                                      <p:cBhvr>
                                        <p:cTn id="15" dur="500" fill="hold">
                                          <p:stCondLst>
                                            <p:cond delay="500"/>
                                          </p:stCondLst>
                                        </p:cTn>
                                        <p:tgtEl>
                                          <p:spTgt spid="4"/>
                                        </p:tgtEl>
                                        <p:attrNameLst>
                                          <p:attrName>r</p:attrName>
                                        </p:attrNameLst>
                                      </p:cBhvr>
                                    </p:animRot>
                                    <p:animRot by="-1500000">
                                      <p:cBhvr>
                                        <p:cTn id="16" dur="500" fill="hold">
                                          <p:stCondLst>
                                            <p:cond delay="1000"/>
                                          </p:stCondLst>
                                        </p:cTn>
                                        <p:tgtEl>
                                          <p:spTgt spid="4"/>
                                        </p:tgtEl>
                                        <p:attrNameLst>
                                          <p:attrName>r</p:attrName>
                                        </p:attrNameLst>
                                      </p:cBhvr>
                                    </p:animRot>
                                    <p:animRot by="1500000">
                                      <p:cBhvr>
                                        <p:cTn id="17"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childTnLst>
                    </p:cTn>
                  </p:par>
                  <p:par>
                    <p:cTn id="48" fill="hold">
                      <p:stCondLst>
                        <p:cond delay="indefinite"/>
                      </p:stCondLst>
                      <p:childTnLst>
                        <p:par>
                          <p:cTn id="49" fill="hold">
                            <p:stCondLst>
                              <p:cond delay="0"/>
                            </p:stCondLst>
                            <p:childTnLst>
                              <p:par>
                                <p:cTn id="50" presetID="26" presetClass="entr" presetSubtype="0" fill="hold" nodeType="clickEffect">
                                  <p:stCondLst>
                                    <p:cond delay="0"/>
                                  </p:stCondLst>
                                  <p:childTnLst>
                                    <p:set>
                                      <p:cBhvr>
                                        <p:cTn id="51" dur="1" fill="hold">
                                          <p:stCondLst>
                                            <p:cond delay="0"/>
                                          </p:stCondLst>
                                        </p:cTn>
                                        <p:tgtEl>
                                          <p:spTgt spid="11">
                                            <p:txEl>
                                              <p:pRg st="0" end="0"/>
                                            </p:txEl>
                                          </p:spTgt>
                                        </p:tgtEl>
                                        <p:attrNameLst>
                                          <p:attrName>style.visibility</p:attrName>
                                        </p:attrNameLst>
                                      </p:cBhvr>
                                      <p:to>
                                        <p:strVal val="visible"/>
                                      </p:to>
                                    </p:set>
                                    <p:animEffect transition="in" filter="wipe(down)">
                                      <p:cBhvr>
                                        <p:cTn id="52" dur="580">
                                          <p:stCondLst>
                                            <p:cond delay="0"/>
                                          </p:stCondLst>
                                        </p:cTn>
                                        <p:tgtEl>
                                          <p:spTgt spid="11">
                                            <p:txEl>
                                              <p:pRg st="0" end="0"/>
                                            </p:txEl>
                                          </p:spTgt>
                                        </p:tgtEl>
                                      </p:cBhvr>
                                    </p:animEffect>
                                    <p:anim calcmode="lin" valueType="num">
                                      <p:cBhvr>
                                        <p:cTn id="53"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4"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5"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56"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57"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58" dur="26">
                                          <p:stCondLst>
                                            <p:cond delay="650"/>
                                          </p:stCondLst>
                                        </p:cTn>
                                        <p:tgtEl>
                                          <p:spTgt spid="11">
                                            <p:txEl>
                                              <p:pRg st="0" end="0"/>
                                            </p:txEl>
                                          </p:spTgt>
                                        </p:tgtEl>
                                      </p:cBhvr>
                                      <p:to x="100000" y="60000"/>
                                    </p:animScale>
                                    <p:animScale>
                                      <p:cBhvr>
                                        <p:cTn id="59" dur="166" decel="50000">
                                          <p:stCondLst>
                                            <p:cond delay="676"/>
                                          </p:stCondLst>
                                        </p:cTn>
                                        <p:tgtEl>
                                          <p:spTgt spid="11">
                                            <p:txEl>
                                              <p:pRg st="0" end="0"/>
                                            </p:txEl>
                                          </p:spTgt>
                                        </p:tgtEl>
                                      </p:cBhvr>
                                      <p:to x="100000" y="100000"/>
                                    </p:animScale>
                                    <p:animScale>
                                      <p:cBhvr>
                                        <p:cTn id="60" dur="26">
                                          <p:stCondLst>
                                            <p:cond delay="1312"/>
                                          </p:stCondLst>
                                        </p:cTn>
                                        <p:tgtEl>
                                          <p:spTgt spid="11">
                                            <p:txEl>
                                              <p:pRg st="0" end="0"/>
                                            </p:txEl>
                                          </p:spTgt>
                                        </p:tgtEl>
                                      </p:cBhvr>
                                      <p:to x="100000" y="80000"/>
                                    </p:animScale>
                                    <p:animScale>
                                      <p:cBhvr>
                                        <p:cTn id="61" dur="166" decel="50000">
                                          <p:stCondLst>
                                            <p:cond delay="1338"/>
                                          </p:stCondLst>
                                        </p:cTn>
                                        <p:tgtEl>
                                          <p:spTgt spid="11">
                                            <p:txEl>
                                              <p:pRg st="0" end="0"/>
                                            </p:txEl>
                                          </p:spTgt>
                                        </p:tgtEl>
                                      </p:cBhvr>
                                      <p:to x="100000" y="100000"/>
                                    </p:animScale>
                                    <p:animScale>
                                      <p:cBhvr>
                                        <p:cTn id="62" dur="26">
                                          <p:stCondLst>
                                            <p:cond delay="1642"/>
                                          </p:stCondLst>
                                        </p:cTn>
                                        <p:tgtEl>
                                          <p:spTgt spid="11">
                                            <p:txEl>
                                              <p:pRg st="0" end="0"/>
                                            </p:txEl>
                                          </p:spTgt>
                                        </p:tgtEl>
                                      </p:cBhvr>
                                      <p:to x="100000" y="90000"/>
                                    </p:animScale>
                                    <p:animScale>
                                      <p:cBhvr>
                                        <p:cTn id="63" dur="166" decel="50000">
                                          <p:stCondLst>
                                            <p:cond delay="1668"/>
                                          </p:stCondLst>
                                        </p:cTn>
                                        <p:tgtEl>
                                          <p:spTgt spid="11">
                                            <p:txEl>
                                              <p:pRg st="0" end="0"/>
                                            </p:txEl>
                                          </p:spTgt>
                                        </p:tgtEl>
                                      </p:cBhvr>
                                      <p:to x="100000" y="100000"/>
                                    </p:animScale>
                                    <p:animScale>
                                      <p:cBhvr>
                                        <p:cTn id="64" dur="26">
                                          <p:stCondLst>
                                            <p:cond delay="1808"/>
                                          </p:stCondLst>
                                        </p:cTn>
                                        <p:tgtEl>
                                          <p:spTgt spid="11">
                                            <p:txEl>
                                              <p:pRg st="0" end="0"/>
                                            </p:txEl>
                                          </p:spTgt>
                                        </p:tgtEl>
                                      </p:cBhvr>
                                      <p:to x="100000" y="95000"/>
                                    </p:animScale>
                                    <p:animScale>
                                      <p:cBhvr>
                                        <p:cTn id="65" dur="166" decel="50000">
                                          <p:stCondLst>
                                            <p:cond delay="1834"/>
                                          </p:stCondLst>
                                        </p:cTn>
                                        <p:tgtEl>
                                          <p:spTgt spid="11">
                                            <p:txEl>
                                              <p:pRg st="0" end="0"/>
                                            </p:txEl>
                                          </p:spTgt>
                                        </p:tgtEl>
                                      </p:cBhvr>
                                      <p:to x="100000" y="100000"/>
                                    </p:animScale>
                                  </p:childTnLst>
                                </p:cTn>
                              </p:par>
                            </p:childTnLst>
                          </p:cTn>
                        </p:par>
                        <p:par>
                          <p:cTn id="66" fill="hold">
                            <p:stCondLst>
                              <p:cond delay="2000"/>
                            </p:stCondLst>
                            <p:childTnLst>
                              <p:par>
                                <p:cTn id="67" presetID="26" presetClass="entr" presetSubtype="0" fill="hold" nodeType="afterEffect">
                                  <p:stCondLst>
                                    <p:cond delay="0"/>
                                  </p:stCondLst>
                                  <p:childTnLst>
                                    <p:set>
                                      <p:cBhvr>
                                        <p:cTn id="68" dur="1" fill="hold">
                                          <p:stCondLst>
                                            <p:cond delay="0"/>
                                          </p:stCondLst>
                                        </p:cTn>
                                        <p:tgtEl>
                                          <p:spTgt spid="11">
                                            <p:txEl>
                                              <p:pRg st="1" end="1"/>
                                            </p:txEl>
                                          </p:spTgt>
                                        </p:tgtEl>
                                        <p:attrNameLst>
                                          <p:attrName>style.visibility</p:attrName>
                                        </p:attrNameLst>
                                      </p:cBhvr>
                                      <p:to>
                                        <p:strVal val="visible"/>
                                      </p:to>
                                    </p:set>
                                    <p:animEffect transition="in" filter="wipe(down)">
                                      <p:cBhvr>
                                        <p:cTn id="69" dur="580">
                                          <p:stCondLst>
                                            <p:cond delay="0"/>
                                          </p:stCondLst>
                                        </p:cTn>
                                        <p:tgtEl>
                                          <p:spTgt spid="11">
                                            <p:txEl>
                                              <p:pRg st="1" end="1"/>
                                            </p:txEl>
                                          </p:spTgt>
                                        </p:tgtEl>
                                      </p:cBhvr>
                                    </p:animEffect>
                                    <p:anim calcmode="lin" valueType="num">
                                      <p:cBhvr>
                                        <p:cTn id="70"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71"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72"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73"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74"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75" dur="26">
                                          <p:stCondLst>
                                            <p:cond delay="650"/>
                                          </p:stCondLst>
                                        </p:cTn>
                                        <p:tgtEl>
                                          <p:spTgt spid="11">
                                            <p:txEl>
                                              <p:pRg st="1" end="1"/>
                                            </p:txEl>
                                          </p:spTgt>
                                        </p:tgtEl>
                                      </p:cBhvr>
                                      <p:to x="100000" y="60000"/>
                                    </p:animScale>
                                    <p:animScale>
                                      <p:cBhvr>
                                        <p:cTn id="76" dur="166" decel="50000">
                                          <p:stCondLst>
                                            <p:cond delay="676"/>
                                          </p:stCondLst>
                                        </p:cTn>
                                        <p:tgtEl>
                                          <p:spTgt spid="11">
                                            <p:txEl>
                                              <p:pRg st="1" end="1"/>
                                            </p:txEl>
                                          </p:spTgt>
                                        </p:tgtEl>
                                      </p:cBhvr>
                                      <p:to x="100000" y="100000"/>
                                    </p:animScale>
                                    <p:animScale>
                                      <p:cBhvr>
                                        <p:cTn id="77" dur="26">
                                          <p:stCondLst>
                                            <p:cond delay="1312"/>
                                          </p:stCondLst>
                                        </p:cTn>
                                        <p:tgtEl>
                                          <p:spTgt spid="11">
                                            <p:txEl>
                                              <p:pRg st="1" end="1"/>
                                            </p:txEl>
                                          </p:spTgt>
                                        </p:tgtEl>
                                      </p:cBhvr>
                                      <p:to x="100000" y="80000"/>
                                    </p:animScale>
                                    <p:animScale>
                                      <p:cBhvr>
                                        <p:cTn id="78" dur="166" decel="50000">
                                          <p:stCondLst>
                                            <p:cond delay="1338"/>
                                          </p:stCondLst>
                                        </p:cTn>
                                        <p:tgtEl>
                                          <p:spTgt spid="11">
                                            <p:txEl>
                                              <p:pRg st="1" end="1"/>
                                            </p:txEl>
                                          </p:spTgt>
                                        </p:tgtEl>
                                      </p:cBhvr>
                                      <p:to x="100000" y="100000"/>
                                    </p:animScale>
                                    <p:animScale>
                                      <p:cBhvr>
                                        <p:cTn id="79" dur="26">
                                          <p:stCondLst>
                                            <p:cond delay="1642"/>
                                          </p:stCondLst>
                                        </p:cTn>
                                        <p:tgtEl>
                                          <p:spTgt spid="11">
                                            <p:txEl>
                                              <p:pRg st="1" end="1"/>
                                            </p:txEl>
                                          </p:spTgt>
                                        </p:tgtEl>
                                      </p:cBhvr>
                                      <p:to x="100000" y="90000"/>
                                    </p:animScale>
                                    <p:animScale>
                                      <p:cBhvr>
                                        <p:cTn id="80" dur="166" decel="50000">
                                          <p:stCondLst>
                                            <p:cond delay="1668"/>
                                          </p:stCondLst>
                                        </p:cTn>
                                        <p:tgtEl>
                                          <p:spTgt spid="11">
                                            <p:txEl>
                                              <p:pRg st="1" end="1"/>
                                            </p:txEl>
                                          </p:spTgt>
                                        </p:tgtEl>
                                      </p:cBhvr>
                                      <p:to x="100000" y="100000"/>
                                    </p:animScale>
                                    <p:animScale>
                                      <p:cBhvr>
                                        <p:cTn id="81" dur="26">
                                          <p:stCondLst>
                                            <p:cond delay="1808"/>
                                          </p:stCondLst>
                                        </p:cTn>
                                        <p:tgtEl>
                                          <p:spTgt spid="11">
                                            <p:txEl>
                                              <p:pRg st="1" end="1"/>
                                            </p:txEl>
                                          </p:spTgt>
                                        </p:tgtEl>
                                      </p:cBhvr>
                                      <p:to x="100000" y="95000"/>
                                    </p:animScale>
                                    <p:animScale>
                                      <p:cBhvr>
                                        <p:cTn id="82" dur="166" decel="50000">
                                          <p:stCondLst>
                                            <p:cond delay="1834"/>
                                          </p:stCondLst>
                                        </p:cTn>
                                        <p:tgtEl>
                                          <p:spTgt spid="11">
                                            <p:txEl>
                                              <p:pRg st="1" end="1"/>
                                            </p:txEl>
                                          </p:spTgt>
                                        </p:tgtEl>
                                      </p:cBhvr>
                                      <p:to x="100000" y="100000"/>
                                    </p:animScale>
                                  </p:childTnLst>
                                </p:cTn>
                              </p:par>
                            </p:childTnLst>
                          </p:cTn>
                        </p:par>
                        <p:par>
                          <p:cTn id="83" fill="hold">
                            <p:stCondLst>
                              <p:cond delay="4000"/>
                            </p:stCondLst>
                            <p:childTnLst>
                              <p:par>
                                <p:cTn id="84" presetID="26" presetClass="entr" presetSubtype="0" fill="hold" nodeType="afterEffect">
                                  <p:stCondLst>
                                    <p:cond delay="0"/>
                                  </p:stCondLst>
                                  <p:childTnLst>
                                    <p:set>
                                      <p:cBhvr>
                                        <p:cTn id="85" dur="1" fill="hold">
                                          <p:stCondLst>
                                            <p:cond delay="0"/>
                                          </p:stCondLst>
                                        </p:cTn>
                                        <p:tgtEl>
                                          <p:spTgt spid="11">
                                            <p:txEl>
                                              <p:pRg st="2" end="2"/>
                                            </p:txEl>
                                          </p:spTgt>
                                        </p:tgtEl>
                                        <p:attrNameLst>
                                          <p:attrName>style.visibility</p:attrName>
                                        </p:attrNameLst>
                                      </p:cBhvr>
                                      <p:to>
                                        <p:strVal val="visible"/>
                                      </p:to>
                                    </p:set>
                                    <p:animEffect transition="in" filter="wipe(down)">
                                      <p:cBhvr>
                                        <p:cTn id="86" dur="580">
                                          <p:stCondLst>
                                            <p:cond delay="0"/>
                                          </p:stCondLst>
                                        </p:cTn>
                                        <p:tgtEl>
                                          <p:spTgt spid="11">
                                            <p:txEl>
                                              <p:pRg st="2" end="2"/>
                                            </p:txEl>
                                          </p:spTgt>
                                        </p:tgtEl>
                                      </p:cBhvr>
                                    </p:animEffect>
                                    <p:anim calcmode="lin" valueType="num">
                                      <p:cBhvr>
                                        <p:cTn id="87" dur="1822" tmFilter="0,0; 0.14,0.36; 0.43,0.73; 0.71,0.91; 1.0,1.0">
                                          <p:stCondLst>
                                            <p:cond delay="0"/>
                                          </p:stCondLst>
                                        </p:cTn>
                                        <p:tgtEl>
                                          <p:spTgt spid="11">
                                            <p:txEl>
                                              <p:pRg st="2" end="2"/>
                                            </p:txEl>
                                          </p:spTgt>
                                        </p:tgtEl>
                                        <p:attrNameLst>
                                          <p:attrName>ppt_x</p:attrName>
                                        </p:attrNameLst>
                                      </p:cBhvr>
                                      <p:tavLst>
                                        <p:tav tm="0">
                                          <p:val>
                                            <p:strVal val="#ppt_x-0.25"/>
                                          </p:val>
                                        </p:tav>
                                        <p:tav tm="100000">
                                          <p:val>
                                            <p:strVal val="#ppt_x"/>
                                          </p:val>
                                        </p:tav>
                                      </p:tavLst>
                                    </p:anim>
                                    <p:anim calcmode="lin" valueType="num">
                                      <p:cBhvr>
                                        <p:cTn id="88" dur="664" tmFilter="0.0,0.0; 0.25,0.07; 0.50,0.2; 0.75,0.467; 1.0,1.0">
                                          <p:stCondLst>
                                            <p:cond delay="0"/>
                                          </p:stCondLst>
                                        </p:cTn>
                                        <p:tgtEl>
                                          <p:spTgt spid="11">
                                            <p:txEl>
                                              <p:pRg st="2" end="2"/>
                                            </p:txEl>
                                          </p:spTgt>
                                        </p:tgtEl>
                                        <p:attrNameLst>
                                          <p:attrName>ppt_y</p:attrName>
                                        </p:attrNameLst>
                                      </p:cBhvr>
                                      <p:tavLst>
                                        <p:tav tm="0" fmla="#ppt_y-sin(pi*$)/3">
                                          <p:val>
                                            <p:fltVal val="0.5"/>
                                          </p:val>
                                        </p:tav>
                                        <p:tav tm="100000">
                                          <p:val>
                                            <p:fltVal val="1"/>
                                          </p:val>
                                        </p:tav>
                                      </p:tavLst>
                                    </p:anim>
                                    <p:anim calcmode="lin" valueType="num">
                                      <p:cBhvr>
                                        <p:cTn id="89" dur="664" tmFilter="0, 0; 0.125,0.2665; 0.25,0.4; 0.375,0.465; 0.5,0.5;  0.625,0.535; 0.75,0.6; 0.875,0.7335; 1,1">
                                          <p:stCondLst>
                                            <p:cond delay="664"/>
                                          </p:stCondLst>
                                        </p:cTn>
                                        <p:tgtEl>
                                          <p:spTgt spid="11">
                                            <p:txEl>
                                              <p:pRg st="2" end="2"/>
                                            </p:txEl>
                                          </p:spTgt>
                                        </p:tgtEl>
                                        <p:attrNameLst>
                                          <p:attrName>ppt_y</p:attrName>
                                        </p:attrNameLst>
                                      </p:cBhvr>
                                      <p:tavLst>
                                        <p:tav tm="0" fmla="#ppt_y-sin(pi*$)/9">
                                          <p:val>
                                            <p:fltVal val="0"/>
                                          </p:val>
                                        </p:tav>
                                        <p:tav tm="100000">
                                          <p:val>
                                            <p:fltVal val="1"/>
                                          </p:val>
                                        </p:tav>
                                      </p:tavLst>
                                    </p:anim>
                                    <p:anim calcmode="lin" valueType="num">
                                      <p:cBhvr>
                                        <p:cTn id="90" dur="332" tmFilter="0, 0; 0.125,0.2665; 0.25,0.4; 0.375,0.465; 0.5,0.5;  0.625,0.535; 0.75,0.6; 0.875,0.7335; 1,1">
                                          <p:stCondLst>
                                            <p:cond delay="1324"/>
                                          </p:stCondLst>
                                        </p:cTn>
                                        <p:tgtEl>
                                          <p:spTgt spid="11">
                                            <p:txEl>
                                              <p:pRg st="2" end="2"/>
                                            </p:txEl>
                                          </p:spTgt>
                                        </p:tgtEl>
                                        <p:attrNameLst>
                                          <p:attrName>ppt_y</p:attrName>
                                        </p:attrNameLst>
                                      </p:cBhvr>
                                      <p:tavLst>
                                        <p:tav tm="0" fmla="#ppt_y-sin(pi*$)/27">
                                          <p:val>
                                            <p:fltVal val="0"/>
                                          </p:val>
                                        </p:tav>
                                        <p:tav tm="100000">
                                          <p:val>
                                            <p:fltVal val="1"/>
                                          </p:val>
                                        </p:tav>
                                      </p:tavLst>
                                    </p:anim>
                                    <p:anim calcmode="lin" valueType="num">
                                      <p:cBhvr>
                                        <p:cTn id="91" dur="164" tmFilter="0, 0; 0.125,0.2665; 0.25,0.4; 0.375,0.465; 0.5,0.5;  0.625,0.535; 0.75,0.6; 0.875,0.7335; 1,1">
                                          <p:stCondLst>
                                            <p:cond delay="1656"/>
                                          </p:stCondLst>
                                        </p:cTn>
                                        <p:tgtEl>
                                          <p:spTgt spid="11">
                                            <p:txEl>
                                              <p:pRg st="2" end="2"/>
                                            </p:txEl>
                                          </p:spTgt>
                                        </p:tgtEl>
                                        <p:attrNameLst>
                                          <p:attrName>ppt_y</p:attrName>
                                        </p:attrNameLst>
                                      </p:cBhvr>
                                      <p:tavLst>
                                        <p:tav tm="0" fmla="#ppt_y-sin(pi*$)/81">
                                          <p:val>
                                            <p:fltVal val="0"/>
                                          </p:val>
                                        </p:tav>
                                        <p:tav tm="100000">
                                          <p:val>
                                            <p:fltVal val="1"/>
                                          </p:val>
                                        </p:tav>
                                      </p:tavLst>
                                    </p:anim>
                                    <p:animScale>
                                      <p:cBhvr>
                                        <p:cTn id="92" dur="26">
                                          <p:stCondLst>
                                            <p:cond delay="650"/>
                                          </p:stCondLst>
                                        </p:cTn>
                                        <p:tgtEl>
                                          <p:spTgt spid="11">
                                            <p:txEl>
                                              <p:pRg st="2" end="2"/>
                                            </p:txEl>
                                          </p:spTgt>
                                        </p:tgtEl>
                                      </p:cBhvr>
                                      <p:to x="100000" y="60000"/>
                                    </p:animScale>
                                    <p:animScale>
                                      <p:cBhvr>
                                        <p:cTn id="93" dur="166" decel="50000">
                                          <p:stCondLst>
                                            <p:cond delay="676"/>
                                          </p:stCondLst>
                                        </p:cTn>
                                        <p:tgtEl>
                                          <p:spTgt spid="11">
                                            <p:txEl>
                                              <p:pRg st="2" end="2"/>
                                            </p:txEl>
                                          </p:spTgt>
                                        </p:tgtEl>
                                      </p:cBhvr>
                                      <p:to x="100000" y="100000"/>
                                    </p:animScale>
                                    <p:animScale>
                                      <p:cBhvr>
                                        <p:cTn id="94" dur="26">
                                          <p:stCondLst>
                                            <p:cond delay="1312"/>
                                          </p:stCondLst>
                                        </p:cTn>
                                        <p:tgtEl>
                                          <p:spTgt spid="11">
                                            <p:txEl>
                                              <p:pRg st="2" end="2"/>
                                            </p:txEl>
                                          </p:spTgt>
                                        </p:tgtEl>
                                      </p:cBhvr>
                                      <p:to x="100000" y="80000"/>
                                    </p:animScale>
                                    <p:animScale>
                                      <p:cBhvr>
                                        <p:cTn id="95" dur="166" decel="50000">
                                          <p:stCondLst>
                                            <p:cond delay="1338"/>
                                          </p:stCondLst>
                                        </p:cTn>
                                        <p:tgtEl>
                                          <p:spTgt spid="11">
                                            <p:txEl>
                                              <p:pRg st="2" end="2"/>
                                            </p:txEl>
                                          </p:spTgt>
                                        </p:tgtEl>
                                      </p:cBhvr>
                                      <p:to x="100000" y="100000"/>
                                    </p:animScale>
                                    <p:animScale>
                                      <p:cBhvr>
                                        <p:cTn id="96" dur="26">
                                          <p:stCondLst>
                                            <p:cond delay="1642"/>
                                          </p:stCondLst>
                                        </p:cTn>
                                        <p:tgtEl>
                                          <p:spTgt spid="11">
                                            <p:txEl>
                                              <p:pRg st="2" end="2"/>
                                            </p:txEl>
                                          </p:spTgt>
                                        </p:tgtEl>
                                      </p:cBhvr>
                                      <p:to x="100000" y="90000"/>
                                    </p:animScale>
                                    <p:animScale>
                                      <p:cBhvr>
                                        <p:cTn id="97" dur="166" decel="50000">
                                          <p:stCondLst>
                                            <p:cond delay="1668"/>
                                          </p:stCondLst>
                                        </p:cTn>
                                        <p:tgtEl>
                                          <p:spTgt spid="11">
                                            <p:txEl>
                                              <p:pRg st="2" end="2"/>
                                            </p:txEl>
                                          </p:spTgt>
                                        </p:tgtEl>
                                      </p:cBhvr>
                                      <p:to x="100000" y="100000"/>
                                    </p:animScale>
                                    <p:animScale>
                                      <p:cBhvr>
                                        <p:cTn id="98" dur="26">
                                          <p:stCondLst>
                                            <p:cond delay="1808"/>
                                          </p:stCondLst>
                                        </p:cTn>
                                        <p:tgtEl>
                                          <p:spTgt spid="11">
                                            <p:txEl>
                                              <p:pRg st="2" end="2"/>
                                            </p:txEl>
                                          </p:spTgt>
                                        </p:tgtEl>
                                      </p:cBhvr>
                                      <p:to x="100000" y="95000"/>
                                    </p:animScale>
                                    <p:animScale>
                                      <p:cBhvr>
                                        <p:cTn id="99" dur="166" decel="50000">
                                          <p:stCondLst>
                                            <p:cond delay="1834"/>
                                          </p:stCondLst>
                                        </p:cTn>
                                        <p:tgtEl>
                                          <p:spTgt spid="11">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3" presetClass="entr" presetSubtype="16" fill="hold" nodeType="after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p:cTn id="19"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1" dur="1000"/>
                                        <p:tgtEl>
                                          <p:spTgt spid="4">
                                            <p:txEl>
                                              <p:pRg st="0" end="0"/>
                                            </p:txEl>
                                          </p:spTgt>
                                        </p:tgtEl>
                                      </p:cBhvr>
                                    </p:animEffect>
                                  </p:childTnLst>
                                </p:cTn>
                              </p:par>
                            </p:childTnLst>
                          </p:cTn>
                        </p:par>
                        <p:par>
                          <p:cTn id="22" fill="hold">
                            <p:stCondLst>
                              <p:cond delay="2000"/>
                            </p:stCondLst>
                            <p:childTnLst>
                              <p:par>
                                <p:cTn id="23" presetID="53" presetClass="entr" presetSubtype="16" fill="hold" nodeType="afterEffect">
                                  <p:stCondLst>
                                    <p:cond delay="50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p:cTn id="2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7" dur="1000"/>
                                        <p:tgtEl>
                                          <p:spTgt spid="4">
                                            <p:txEl>
                                              <p:pRg st="1" end="1"/>
                                            </p:txEl>
                                          </p:spTgt>
                                        </p:tgtEl>
                                      </p:cBhvr>
                                    </p:animEffect>
                                  </p:childTnLst>
                                </p:cTn>
                              </p:par>
                            </p:childTnLst>
                          </p:cTn>
                        </p:par>
                        <p:par>
                          <p:cTn id="28" fill="hold">
                            <p:stCondLst>
                              <p:cond delay="3500"/>
                            </p:stCondLst>
                            <p:childTnLst>
                              <p:par>
                                <p:cTn id="29" presetID="53" presetClass="entr" presetSubtype="16" fill="hold" nodeType="afterEffect">
                                  <p:stCondLst>
                                    <p:cond delay="50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p:cTn id="31"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3" dur="1000"/>
                                        <p:tgtEl>
                                          <p:spTgt spid="4">
                                            <p:txEl>
                                              <p:pRg st="2" end="2"/>
                                            </p:txEl>
                                          </p:spTgt>
                                        </p:tgtEl>
                                      </p:cBhvr>
                                    </p:animEffect>
                                  </p:childTnLst>
                                </p:cTn>
                              </p:par>
                            </p:childTnLst>
                          </p:cTn>
                        </p:par>
                        <p:par>
                          <p:cTn id="34" fill="hold">
                            <p:stCondLst>
                              <p:cond delay="5000"/>
                            </p:stCondLst>
                            <p:childTnLst>
                              <p:par>
                                <p:cTn id="35" presetID="53" presetClass="entr" presetSubtype="16" fill="hold" nodeType="afterEffect">
                                  <p:stCondLst>
                                    <p:cond delay="50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p:cTn id="37"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9"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39461" y="1514011"/>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a:t>
            </a:r>
            <a:endPar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p14:dur="3250"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1"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000"/>
                                        <p:tgtEl>
                                          <p:spTgt spid="4"/>
                                        </p:tgtEl>
                                      </p:cBhvr>
                                    </p:animEffect>
                                    <p:anim calcmode="lin" valueType="num">
                                      <p:cBhvr>
                                        <p:cTn id="35" dur="2000" fill="hold"/>
                                        <p:tgtEl>
                                          <p:spTgt spid="4"/>
                                        </p:tgtEl>
                                        <p:attrNameLst>
                                          <p:attrName>ppt_w</p:attrName>
                                        </p:attrNameLst>
                                      </p:cBhvr>
                                      <p:tavLst>
                                        <p:tav tm="0" fmla="#ppt_w*sin(2.5*pi*$)">
                                          <p:val>
                                            <p:fltVal val="0"/>
                                          </p:val>
                                        </p:tav>
                                        <p:tav tm="100000">
                                          <p:val>
                                            <p:fltVal val="1"/>
                                          </p:val>
                                        </p:tav>
                                      </p:tavLst>
                                    </p:anim>
                                    <p:anim calcmode="lin" valueType="num">
                                      <p:cBhvr>
                                        <p:cTn id="36" dur="2000" fill="hold"/>
                                        <p:tgtEl>
                                          <p:spTgt spid="4"/>
                                        </p:tgtEl>
                                        <p:attrNameLst>
                                          <p:attrName>ppt_h</p:attrName>
                                        </p:attrNameLst>
                                      </p:cBhvr>
                                      <p:tavLst>
                                        <p:tav tm="0">
                                          <p:val>
                                            <p:strVal val="#ppt_h"/>
                                          </p:val>
                                        </p:tav>
                                        <p:tav tm="100000">
                                          <p:val>
                                            <p:strVal val="#ppt_h"/>
                                          </p:val>
                                        </p:tav>
                                      </p:tavLst>
                                    </p:anim>
                                  </p:childTnLst>
                                </p:cTn>
                              </p:par>
                            </p:childTnLst>
                          </p:cTn>
                        </p:par>
                        <p:par>
                          <p:cTn id="37" fill="hold">
                            <p:stCondLst>
                              <p:cond delay="2000"/>
                            </p:stCondLst>
                            <p:childTnLst>
                              <p:par>
                                <p:cTn id="38" presetID="31"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1000" fill="hold"/>
                                        <p:tgtEl>
                                          <p:spTgt spid="5"/>
                                        </p:tgtEl>
                                        <p:attrNameLst>
                                          <p:attrName>ppt_w</p:attrName>
                                        </p:attrNameLst>
                                      </p:cBhvr>
                                      <p:tavLst>
                                        <p:tav tm="0">
                                          <p:val>
                                            <p:fltVal val="0"/>
                                          </p:val>
                                        </p:tav>
                                        <p:tav tm="100000">
                                          <p:val>
                                            <p:strVal val="#ppt_w"/>
                                          </p:val>
                                        </p:tav>
                                      </p:tavLst>
                                    </p:anim>
                                    <p:anim calcmode="lin" valueType="num">
                                      <p:cBhvr>
                                        <p:cTn id="41" dur="1000" fill="hold"/>
                                        <p:tgtEl>
                                          <p:spTgt spid="5"/>
                                        </p:tgtEl>
                                        <p:attrNameLst>
                                          <p:attrName>ppt_h</p:attrName>
                                        </p:attrNameLst>
                                      </p:cBhvr>
                                      <p:tavLst>
                                        <p:tav tm="0">
                                          <p:val>
                                            <p:fltVal val="0"/>
                                          </p:val>
                                        </p:tav>
                                        <p:tav tm="100000">
                                          <p:val>
                                            <p:strVal val="#ppt_h"/>
                                          </p:val>
                                        </p:tav>
                                      </p:tavLst>
                                    </p:anim>
                                    <p:anim calcmode="lin" valueType="num">
                                      <p:cBhvr>
                                        <p:cTn id="42" dur="1000" fill="hold"/>
                                        <p:tgtEl>
                                          <p:spTgt spid="5"/>
                                        </p:tgtEl>
                                        <p:attrNameLst>
                                          <p:attrName>style.rotation</p:attrName>
                                        </p:attrNameLst>
                                      </p:cBhvr>
                                      <p:tavLst>
                                        <p:tav tm="0">
                                          <p:val>
                                            <p:fltVal val="90"/>
                                          </p:val>
                                        </p:tav>
                                        <p:tav tm="100000">
                                          <p:val>
                                            <p:fltVal val="0"/>
                                          </p:val>
                                        </p:tav>
                                      </p:tavLst>
                                    </p:anim>
                                    <p:animEffect transition="in" filter="fade">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5363</TotalTime>
  <Words>978</Words>
  <Application>Microsoft Office PowerPoint</Application>
  <PresentationFormat>On-screen Show (16:10)</PresentationFormat>
  <Paragraphs>113</Paragraphs>
  <Slides>34</Slides>
  <Notes>5</Notes>
  <HiddenSlides>0</HiddenSlides>
  <MMClips>2</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541</cp:revision>
  <dcterms:created xsi:type="dcterms:W3CDTF">2012-10-03T18:26:46Z</dcterms:created>
  <dcterms:modified xsi:type="dcterms:W3CDTF">2013-06-03T19:15:39Z</dcterms:modified>
</cp:coreProperties>
</file>